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4748" r:id="rId3"/>
    <p:sldId id="4749" r:id="rId4"/>
    <p:sldId id="4750" r:id="rId5"/>
    <p:sldId id="4751" r:id="rId6"/>
    <p:sldId id="4752" r:id="rId7"/>
    <p:sldId id="4753" r:id="rId8"/>
    <p:sldId id="4754" r:id="rId9"/>
    <p:sldId id="4755" r:id="rId10"/>
    <p:sldId id="4756" r:id="rId11"/>
    <p:sldId id="4757" r:id="rId12"/>
    <p:sldId id="4747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2F2F2"/>
    <a:srgbClr val="D1E6F5"/>
    <a:srgbClr val="65CDFF"/>
    <a:srgbClr val="00CCFF"/>
    <a:srgbClr val="0099CC"/>
    <a:srgbClr val="336699"/>
    <a:srgbClr val="05B0F0"/>
    <a:srgbClr val="68DFF0"/>
    <a:srgbClr val="09A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75" autoAdjust="0"/>
    <p:restoredTop sz="96301" autoAdjust="0"/>
  </p:normalViewPr>
  <p:slideViewPr>
    <p:cSldViewPr>
      <p:cViewPr varScale="1">
        <p:scale>
          <a:sx n="104" d="100"/>
          <a:sy n="104" d="100"/>
        </p:scale>
        <p:origin x="134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0301D-F66F-458A-9D46-0932C5DF7AAC}" type="datetimeFigureOut">
              <a:rPr lang="en-US" smtClean="0"/>
              <a:t>10-Dec-25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8866A-684B-4641-8583-D1C928AE3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6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88D94-05BA-91EA-718A-7354CDCAB9AF}"/>
              </a:ext>
            </a:extLst>
          </p:cNvPr>
          <p:cNvSpPr/>
          <p:nvPr userDrawn="1"/>
        </p:nvSpPr>
        <p:spPr>
          <a:xfrm>
            <a:off x="914400" y="4476750"/>
            <a:ext cx="8229600" cy="228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fld id="{ACCEBF71-793A-440A-922C-1CBEC40F9778}" type="datetimeFigureOut">
              <a:rPr lang="en-US" smtClean="0"/>
              <a:pPr/>
              <a:t>10-Dec-25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fld id="{704198DC-2EF7-4B34-A789-AD3A4CDEBD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E9B8CF-C1BA-828F-5874-751468E747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7"/>
          <a:stretch/>
        </p:blipFill>
        <p:spPr>
          <a:xfrm>
            <a:off x="76200" y="70938"/>
            <a:ext cx="453951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2B8D18-E91C-E577-E408-0EAC8F06858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52AB5D-F0CC-F0D3-51C8-ED33AC3B9C43}"/>
              </a:ext>
            </a:extLst>
          </p:cNvPr>
          <p:cNvGrpSpPr/>
          <p:nvPr userDrawn="1"/>
        </p:nvGrpSpPr>
        <p:grpSpPr>
          <a:xfrm>
            <a:off x="3519683" y="2769302"/>
            <a:ext cx="4692318" cy="47995"/>
            <a:chOff x="628649" y="0"/>
            <a:chExt cx="7778916" cy="363855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BBC936-60D0-A588-6605-1F4CF29CD308}"/>
                </a:ext>
              </a:extLst>
            </p:cNvPr>
            <p:cNvSpPr/>
            <p:nvPr/>
          </p:nvSpPr>
          <p:spPr>
            <a:xfrm>
              <a:off x="628649" y="0"/>
              <a:ext cx="1560650" cy="36385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11FDDB-5FF7-E630-5776-182FF5417B79}"/>
                </a:ext>
              </a:extLst>
            </p:cNvPr>
            <p:cNvSpPr/>
            <p:nvPr/>
          </p:nvSpPr>
          <p:spPr>
            <a:xfrm>
              <a:off x="2179672" y="0"/>
              <a:ext cx="1560650" cy="36385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2012D8-600D-4A68-DAC2-D39F2AAB6A32}"/>
                </a:ext>
              </a:extLst>
            </p:cNvPr>
            <p:cNvSpPr/>
            <p:nvPr/>
          </p:nvSpPr>
          <p:spPr>
            <a:xfrm>
              <a:off x="3731775" y="0"/>
              <a:ext cx="1560650" cy="3638550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1131B4-07CC-169B-6515-F57CF8FC4AF1}"/>
                </a:ext>
              </a:extLst>
            </p:cNvPr>
            <p:cNvSpPr/>
            <p:nvPr/>
          </p:nvSpPr>
          <p:spPr>
            <a:xfrm>
              <a:off x="5283879" y="0"/>
              <a:ext cx="1560650" cy="36385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E9F081-DC4C-06ED-F8FB-AD651476E3CA}"/>
                </a:ext>
              </a:extLst>
            </p:cNvPr>
            <p:cNvSpPr/>
            <p:nvPr/>
          </p:nvSpPr>
          <p:spPr>
            <a:xfrm>
              <a:off x="6846915" y="0"/>
              <a:ext cx="1560650" cy="36385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tos" panose="020B0004020202020204" pitchFamily="34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7BF2285-B5B8-3146-5FF0-7FB41BA81A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20" b="-14286"/>
          <a:stretch/>
        </p:blipFill>
        <p:spPr>
          <a:xfrm>
            <a:off x="76200" y="57150"/>
            <a:ext cx="449699" cy="3048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F463525-2759-BFD6-8C72-D64E5151BE38}"/>
              </a:ext>
            </a:extLst>
          </p:cNvPr>
          <p:cNvGrpSpPr/>
          <p:nvPr userDrawn="1"/>
        </p:nvGrpSpPr>
        <p:grpSpPr>
          <a:xfrm>
            <a:off x="-17172" y="-805"/>
            <a:ext cx="2861465" cy="5143501"/>
            <a:chOff x="-1" y="1047750"/>
            <a:chExt cx="2861465" cy="9144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2B28868-5D8F-F4B4-47C8-55D2A07EAD5C}"/>
                </a:ext>
              </a:extLst>
            </p:cNvPr>
            <p:cNvSpPr/>
            <p:nvPr userDrawn="1"/>
          </p:nvSpPr>
          <p:spPr>
            <a:xfrm>
              <a:off x="-1" y="1047750"/>
              <a:ext cx="499265" cy="914400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384860-0B1B-BC83-0691-070F9A272430}"/>
                </a:ext>
              </a:extLst>
            </p:cNvPr>
            <p:cNvSpPr/>
            <p:nvPr userDrawn="1"/>
          </p:nvSpPr>
          <p:spPr>
            <a:xfrm>
              <a:off x="491334" y="1047750"/>
              <a:ext cx="499265" cy="914400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4254D7-A729-5693-785B-22497F92E2E5}"/>
                </a:ext>
              </a:extLst>
            </p:cNvPr>
            <p:cNvSpPr/>
            <p:nvPr userDrawn="1"/>
          </p:nvSpPr>
          <p:spPr>
            <a:xfrm>
              <a:off x="990599" y="1047750"/>
              <a:ext cx="499265" cy="914400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67A2F33-D718-3856-6418-407622FFC578}"/>
                </a:ext>
              </a:extLst>
            </p:cNvPr>
            <p:cNvSpPr/>
            <p:nvPr userDrawn="1"/>
          </p:nvSpPr>
          <p:spPr>
            <a:xfrm>
              <a:off x="1447799" y="1047750"/>
              <a:ext cx="499265" cy="914400"/>
            </a:xfrm>
            <a:prstGeom prst="rect">
              <a:avLst/>
            </a:prstGeom>
            <a:solidFill>
              <a:srgbClr val="65C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86BCC08-8F5F-1B2D-FD9A-E2FC137DEE36}"/>
                </a:ext>
              </a:extLst>
            </p:cNvPr>
            <p:cNvSpPr/>
            <p:nvPr userDrawn="1"/>
          </p:nvSpPr>
          <p:spPr>
            <a:xfrm>
              <a:off x="1904999" y="1047750"/>
              <a:ext cx="499265" cy="914400"/>
            </a:xfrm>
            <a:prstGeom prst="rect">
              <a:avLst/>
            </a:prstGeom>
            <a:solidFill>
              <a:srgbClr val="D1E6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A8BE27-AACA-65A6-4908-E9DD8086D885}"/>
                </a:ext>
              </a:extLst>
            </p:cNvPr>
            <p:cNvSpPr/>
            <p:nvPr userDrawn="1"/>
          </p:nvSpPr>
          <p:spPr>
            <a:xfrm>
              <a:off x="2362199" y="1047750"/>
              <a:ext cx="499265" cy="914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418E6E1-0AB8-C308-AA6C-ECD7D76390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20" b="-14286"/>
          <a:stretch/>
        </p:blipFill>
        <p:spPr>
          <a:xfrm>
            <a:off x="76200" y="57150"/>
            <a:ext cx="449699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4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EBF71-793A-440A-922C-1CBEC40F9778}" type="datetimeFigureOut">
              <a:rPr lang="en-US" smtClean="0"/>
              <a:t>10-Dec-25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98DC-2EF7-4B34-A789-AD3A4CDEBD2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E9B8CF-C1BA-828F-5874-751468E747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7"/>
          <a:stretch/>
        </p:blipFill>
        <p:spPr>
          <a:xfrm>
            <a:off x="76200" y="70938"/>
            <a:ext cx="453951" cy="273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131F43-FBBA-58D6-8EE5-4837389C94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258300" cy="51435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1FDC4-8A99-CD5D-5C33-61D43703EF08}"/>
              </a:ext>
            </a:extLst>
          </p:cNvPr>
          <p:cNvSpPr txBox="1"/>
          <p:nvPr userDrawn="1"/>
        </p:nvSpPr>
        <p:spPr>
          <a:xfrm>
            <a:off x="0" y="3562350"/>
            <a:ext cx="925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B37B7-2B09-C46A-809D-3C191424457E}"/>
              </a:ext>
            </a:extLst>
          </p:cNvPr>
          <p:cNvSpPr txBox="1"/>
          <p:nvPr userDrawn="1"/>
        </p:nvSpPr>
        <p:spPr>
          <a:xfrm>
            <a:off x="0" y="3968175"/>
            <a:ext cx="925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8343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E9B8CF-C1BA-828F-5874-751468E747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7"/>
          <a:stretch/>
        </p:blipFill>
        <p:spPr>
          <a:xfrm>
            <a:off x="76200" y="70938"/>
            <a:ext cx="453951" cy="27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B43BD3-072D-AF0C-875E-6B14F832837E}"/>
              </a:ext>
            </a:extLst>
          </p:cNvPr>
          <p:cNvSpPr txBox="1"/>
          <p:nvPr userDrawn="1"/>
        </p:nvSpPr>
        <p:spPr>
          <a:xfrm>
            <a:off x="0" y="1986975"/>
            <a:ext cx="925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Thank you!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0CD2-B3DD-931B-66EB-5F6C6941AAD1}"/>
              </a:ext>
            </a:extLst>
          </p:cNvPr>
          <p:cNvSpPr txBox="1"/>
          <p:nvPr userDrawn="1"/>
        </p:nvSpPr>
        <p:spPr>
          <a:xfrm>
            <a:off x="0" y="4857750"/>
            <a:ext cx="9144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700" spc="0" dirty="0" err="1"/>
              <a:t>contact@tarslink.ai</a:t>
            </a:r>
            <a:endParaRPr lang="en-US" sz="700" spc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2A429-C8B9-792C-E650-44425BC5A560}"/>
              </a:ext>
            </a:extLst>
          </p:cNvPr>
          <p:cNvSpPr txBox="1"/>
          <p:nvPr userDrawn="1"/>
        </p:nvSpPr>
        <p:spPr>
          <a:xfrm>
            <a:off x="0" y="470535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spc="300" baseline="0" dirty="0"/>
              <a:t>Dorian Mode Technologies Private Limited | 409, </a:t>
            </a:r>
            <a:r>
              <a:rPr lang="en-US" sz="700" spc="300" baseline="0" dirty="0" err="1"/>
              <a:t>Centura</a:t>
            </a:r>
            <a:r>
              <a:rPr lang="en-US" sz="700" spc="300" baseline="0" dirty="0"/>
              <a:t> Square, Wagle IE, Thane West, MH, India, 400604</a:t>
            </a:r>
          </a:p>
        </p:txBody>
      </p:sp>
    </p:spTree>
    <p:extLst>
      <p:ext uri="{BB962C8B-B14F-4D97-AF65-F5344CB8AC3E}">
        <p14:creationId xmlns:p14="http://schemas.microsoft.com/office/powerpoint/2010/main" val="127153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EBF71-793A-440A-922C-1CBEC40F9778}" type="datetimeFigureOut">
              <a:rPr lang="en-US" smtClean="0"/>
              <a:t>10-Dec-25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98DC-2EF7-4B34-A789-AD3A4CDEBD2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E9B8CF-C1BA-828F-5874-751468E747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7"/>
          <a:stretch/>
        </p:blipFill>
        <p:spPr>
          <a:xfrm>
            <a:off x="76200" y="70938"/>
            <a:ext cx="453951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3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5AD5316-BE52-AED1-ED2C-CE86A19F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307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111CDC7-9C02-85BE-D2C6-711B5677E3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050925"/>
            <a:ext cx="8229600" cy="35020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53D8512-CEE0-E9D3-01FD-F1023B8354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CCEBF71-793A-440A-922C-1CBEC40F9778}" type="datetimeFigureOut">
              <a:rPr lang="en-US" smtClean="0"/>
              <a:pPr/>
              <a:t>10-Dec-25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00BC944-D059-ABD7-63FF-F9EF09B124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/>
              <a:t> © Dorian Mode Technologies Private Limited</a:t>
            </a:r>
            <a:endParaRPr lang="en-IN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77F8F12-0842-AEE7-F444-D30BA4A457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04198DC-2EF7-4B34-A789-AD3A4CDEB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09408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2ED485-610C-5797-B14A-7884B8E3B9E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3400" y="69057"/>
            <a:ext cx="914400" cy="2715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94307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fld id="{ACCEBF71-793A-440A-922C-1CBEC40F9778}" type="datetimeFigureOut">
              <a:rPr lang="en-US" smtClean="0"/>
              <a:pPr/>
              <a:t>10-Dec-25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3276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r>
              <a:rPr lang="fr-FR"/>
              <a:t> © Dorian Mode Technologies Private Limited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fld id="{704198DC-2EF7-4B34-A789-AD3A4CDEBD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30DEC-A6B3-7E87-76E6-DAE0FE870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7"/>
          <a:stretch/>
        </p:blipFill>
        <p:spPr>
          <a:xfrm>
            <a:off x="76200" y="70938"/>
            <a:ext cx="453951" cy="273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098787-22AF-68DE-05A7-C27DF901598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-502919" y="502919"/>
            <a:ext cx="1051557" cy="457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130C4B-8B6C-DB05-54E6-39D3AD60FFEF}"/>
              </a:ext>
            </a:extLst>
          </p:cNvPr>
          <p:cNvGrpSpPr/>
          <p:nvPr userDrawn="1"/>
        </p:nvGrpSpPr>
        <p:grpSpPr>
          <a:xfrm>
            <a:off x="14125" y="4583431"/>
            <a:ext cx="9000000" cy="45719"/>
            <a:chOff x="-2133600" y="4546376"/>
            <a:chExt cx="15544800" cy="4571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CDC6F29-7DD2-FC85-3F36-BD8EA21BF7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133600" y="4546376"/>
              <a:ext cx="7772400" cy="457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8B7ACC-3001-00A7-55AC-957CAF9209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4546376"/>
              <a:ext cx="7772400" cy="4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1296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load balancer setup&#10;&#10;AI-generated content may be incorrect.">
            <a:extLst>
              <a:ext uri="{FF2B5EF4-FFF2-40B4-BE49-F238E27FC236}">
                <a16:creationId xmlns:a16="http://schemas.microsoft.com/office/drawing/2014/main" id="{35B56B92-A5C7-C13B-9D02-2CCCAC1AE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" t="7037" r="5062" b="7037"/>
          <a:stretch>
            <a:fillRect/>
          </a:stretch>
        </p:blipFill>
        <p:spPr>
          <a:xfrm>
            <a:off x="609600" y="361950"/>
            <a:ext cx="7620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701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orkflow&#10;&#10;AI-generated content may be incorrect.">
            <a:extLst>
              <a:ext uri="{FF2B5EF4-FFF2-40B4-BE49-F238E27FC236}">
                <a16:creationId xmlns:a16="http://schemas.microsoft.com/office/drawing/2014/main" id="{3E3E2D5B-8C99-6B8A-67FC-A65F5A39C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0000" r="3333" b="8519"/>
          <a:stretch>
            <a:fillRect/>
          </a:stretch>
        </p:blipFill>
        <p:spPr>
          <a:xfrm>
            <a:off x="381000" y="514350"/>
            <a:ext cx="8458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07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80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E6CE253-FF88-A444-D58D-A209681D83EA}"/>
              </a:ext>
            </a:extLst>
          </p:cNvPr>
          <p:cNvSpPr txBox="1">
            <a:spLocks/>
          </p:cNvSpPr>
          <p:nvPr/>
        </p:nvSpPr>
        <p:spPr>
          <a:xfrm>
            <a:off x="3429000" y="1733550"/>
            <a:ext cx="3810000" cy="30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Three Tier Application Deployment on AWS EKS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C63D0D37-89D8-766A-826E-F088403F812D}"/>
              </a:ext>
            </a:extLst>
          </p:cNvPr>
          <p:cNvSpPr txBox="1">
            <a:spLocks/>
          </p:cNvSpPr>
          <p:nvPr/>
        </p:nvSpPr>
        <p:spPr>
          <a:xfrm>
            <a:off x="3429000" y="2343150"/>
            <a:ext cx="40386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simple industry standard approach to deploy scalable applications on Amazon EKS, using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287106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loud computing overview&#10;&#10;AI-generated content may be incorrect.">
            <a:extLst>
              <a:ext uri="{FF2B5EF4-FFF2-40B4-BE49-F238E27FC236}">
                <a16:creationId xmlns:a16="http://schemas.microsoft.com/office/drawing/2014/main" id="{B64BABC0-EEC7-2A22-C503-070F37B28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8" b="8518"/>
          <a:stretch>
            <a:fillRect/>
          </a:stretch>
        </p:blipFill>
        <p:spPr>
          <a:xfrm>
            <a:off x="0" y="51435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5404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09BC3221-3F40-3F28-12EC-7F1BB042C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11481"/>
          <a:stretch>
            <a:fillRect/>
          </a:stretch>
        </p:blipFill>
        <p:spPr>
          <a:xfrm>
            <a:off x="0" y="666750"/>
            <a:ext cx="914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2597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a screen&#10;&#10;AI-generated content may be incorrect.">
            <a:extLst>
              <a:ext uri="{FF2B5EF4-FFF2-40B4-BE49-F238E27FC236}">
                <a16:creationId xmlns:a16="http://schemas.microsoft.com/office/drawing/2014/main" id="{271792F8-D1EE-F9E1-9580-68F1A8B7D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3" b="8517"/>
          <a:stretch>
            <a:fillRect/>
          </a:stretch>
        </p:blipFill>
        <p:spPr>
          <a:xfrm>
            <a:off x="0" y="81915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3717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07B906-880E-0B7F-88E6-445E60D9D3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18"/>
          <a:stretch>
            <a:fillRect/>
          </a:stretch>
        </p:blipFill>
        <p:spPr>
          <a:xfrm>
            <a:off x="0" y="476250"/>
            <a:ext cx="914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8420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roduct&#10;&#10;AI-generated content may be incorrect.">
            <a:extLst>
              <a:ext uri="{FF2B5EF4-FFF2-40B4-BE49-F238E27FC236}">
                <a16:creationId xmlns:a16="http://schemas.microsoft.com/office/drawing/2014/main" id="{240E320B-769E-E329-197E-B4050756F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0000" b="8519"/>
          <a:stretch>
            <a:fillRect/>
          </a:stretch>
        </p:blipFill>
        <p:spPr>
          <a:xfrm>
            <a:off x="228600" y="476250"/>
            <a:ext cx="8915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1939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omputer&#10;&#10;AI-generated content may be incorrect.">
            <a:extLst>
              <a:ext uri="{FF2B5EF4-FFF2-40B4-BE49-F238E27FC236}">
                <a16:creationId xmlns:a16="http://schemas.microsoft.com/office/drawing/2014/main" id="{4EBBC288-C926-E6C2-EAC4-6FEE9B1F7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" t="7037" r="3674" b="7037"/>
          <a:stretch>
            <a:fillRect/>
          </a:stretch>
        </p:blipFill>
        <p:spPr>
          <a:xfrm>
            <a:off x="533400" y="361950"/>
            <a:ext cx="8077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022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roduct packaging&#10;&#10;AI-generated content may be incorrect.">
            <a:extLst>
              <a:ext uri="{FF2B5EF4-FFF2-40B4-BE49-F238E27FC236}">
                <a16:creationId xmlns:a16="http://schemas.microsoft.com/office/drawing/2014/main" id="{1EEF559B-F009-FE51-4E0D-7FBDB336C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 b="10001"/>
          <a:stretch>
            <a:fillRect/>
          </a:stretch>
        </p:blipFill>
        <p:spPr>
          <a:xfrm>
            <a:off x="0" y="514350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1481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T Presentation Template" id="{48BDF3D4-8AED-44BC-A475-13233E6BB19C}" vid="{158DBDC0-AF89-42FE-B61B-61EF3B10C5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36001</TotalTime>
  <Words>24</Words>
  <Application>Microsoft Office PowerPoint</Application>
  <PresentationFormat>On-screen Show (16:9)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DesignXpress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Konda</dc:creator>
  <cp:lastModifiedBy>Aditya Konda</cp:lastModifiedBy>
  <cp:revision>1865</cp:revision>
  <dcterms:created xsi:type="dcterms:W3CDTF">2014-07-12T12:45:17Z</dcterms:created>
  <dcterms:modified xsi:type="dcterms:W3CDTF">2025-12-10T03:44:48Z</dcterms:modified>
</cp:coreProperties>
</file>